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CD5F5E-35FF-30BA-795D-6800CBC86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73DF227-3A23-06AA-4DAE-D7933D057F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58F005-D307-BBC4-7B36-F2AB5EE58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CE09C4A-F787-D733-F9F8-1D958A065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98DE9D-ED36-B9BA-E38D-19F13F1B1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260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1ABCF2-15BB-7CF7-88A0-E2F3B3F2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42B660F-2F65-2337-AC21-FC9997EC36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7704CB-B567-1999-F568-30AA49B8E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F2C4779-0069-B9CA-A220-2EE85797D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F1FE1E3-7B88-BCEA-D192-8C1C283E0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7743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2940C9-4CC0-FEF2-9082-573E7F265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CC2EED3-0D35-2FDD-EDF8-0A0B616A1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A08AB0-0412-027A-14FC-6DF4ADD15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7C6F5AE-AEC5-E487-3F40-B3572C240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FC9A1D-1919-F6C9-5028-2205FA955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6964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4AF102-AC18-D385-5797-DF1CF7F63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59A7CDF-2A92-466B-B396-29AA531AA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CEDEBF5-4025-0A09-FDAC-747570FB5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0593785-ECF4-151D-3464-EF5229A9C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D0E7321-B704-DBE3-A5C3-FFCE202F7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A4EF86F-E647-E892-3DDD-8668A388E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6936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8F5554-D1A8-33B7-6E8B-E59CEAB82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163E4E3-1D6B-0B9B-1A44-290856E978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ACD20CD-5569-5BE9-3A96-6DDDF388C2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42F3937-159E-49E8-F2A8-4A66E92B50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DBE7EC5-0975-C4D9-F352-DCC9BD1ECE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1A33EC9-4056-DD0E-D362-1DAC36047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BD9FE50-CB2F-D233-3D2B-85E1A8B4E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C398870-AE09-51E6-CADF-D9F5645A6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2137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02E429-47D4-E892-C246-BE0E04CF9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9072635-E2AB-C629-3879-393D5373F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102D8F9-03F6-6D8A-232D-608CA8DB3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8E19D10-764E-B31A-5521-5F3FE2ADD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884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60C87F6-654F-B8A3-2E60-D7E95D0E5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DD5623C-EB51-065A-B764-168FDA48B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51BBD9B-A318-CA8F-632E-43684232D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736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92A9B-E8AD-157B-A721-4DC04274D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B349C8-B330-60C7-9EF0-3537CB299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2188434-FB08-C7E3-63CC-27AB0F5609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B9824C2-2FCE-8651-96EB-D1ED17B08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866FE72-00A1-5226-E28C-257656C72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533BFD8-3294-B637-1CFE-CA384ED56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3557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ECC1DD-4527-D6FE-9B99-7145DFF83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595C140-C7B8-A438-8B55-96E5FD4015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A618074-E05C-E407-E1ED-C1DB900C9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5149117-DD9F-24F9-5D9B-24285080B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F2231C-B17E-BE6B-8741-1BC8B052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F589CE5-9A7D-B269-A803-B52887D44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2332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311232-0B8E-416D-A2B8-4D3B66650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9BC414F-ED92-F40D-0FF2-D3217410A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FCE2A3-BE80-B9A7-BA06-6FFF1D433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FB71A2-D9CB-2234-7D42-1EAEFE39B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AD4EBC8-B52E-BFC9-B953-D1AC0A0AC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9522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383A063-7D11-970C-285A-752C6CA948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77C13D9-D1F2-2D09-AF8E-98A013418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7DFFFAF-23AA-4791-FCB1-8D40E90B5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CC9297-23E1-C794-C96A-2BA49E622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AD788A-C4AA-6290-6052-46991D387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763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F00B6F-78FF-2C68-0103-6D415472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97E269F-9F24-C981-BA97-9B3B25ABB4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32174C-9BF1-2810-CD84-76E16DF5C0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9D1A5-CFCD-42A1-9B48-B2B18CE05DAC}" type="datetimeFigureOut">
              <a:rPr lang="ko-KR" altLang="en-US" smtClean="0"/>
              <a:t>2022-05-25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E317AC6-D47E-89C2-D3AA-B42F3A16D1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E78E13-36C4-EE9A-F2EC-A3B0199ACC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C6460-0B16-4955-8872-5AB503ED1E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584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601922"/>
              </p:ext>
            </p:extLst>
          </p:nvPr>
        </p:nvGraphicFramePr>
        <p:xfrm>
          <a:off x="263352" y="605625"/>
          <a:ext cx="11312435" cy="1472819"/>
        </p:xfrm>
        <a:graphic>
          <a:graphicData uri="http://schemas.openxmlformats.org/drawingml/2006/table">
            <a:tbl>
              <a:tblPr/>
              <a:tblGrid>
                <a:gridCol w="1193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19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연구 내용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축산 폐수가 섞여 있는 물에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광촉매가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처리된 부유성 물질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친환경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을 넣으면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 햇빛이 있는 동안 폐수 중의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유기물질이 자연 분해되어 냄새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색깔이 없어짐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59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연구 결과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예비 시험 결과 유기물질을 수용성 염료로 가정하여 물에 녹이고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광촉매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물질을 넣으면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물 표면에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부유되어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햇빛이 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있는 동안 염료를 분해 시킴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결과적으로 축산 폐수의 냄새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오염 물질을 지속적으로 </a:t>
                      </a: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분해시킬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 있음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-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반영구적 분해 능력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경제적 비용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축산폐수 연구 부서와 공동 연구 또는 위탁연구를 하고자 함</a:t>
                      </a:r>
                      <a:endParaRPr lang="en-US" altLang="ko-KR" sz="1100" kern="0" spc="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06597" y="160217"/>
            <a:ext cx="48965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/>
              <a:t>□ </a:t>
            </a:r>
            <a:r>
              <a:rPr lang="ko-KR" altLang="en-US" sz="2000" dirty="0">
                <a:solidFill>
                  <a:prstClr val="black"/>
                </a:solidFill>
              </a:rPr>
              <a:t>축산 폐수 분해처리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8916" y="2688509"/>
            <a:ext cx="2884421" cy="1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오른쪽 화살표 7"/>
          <p:cNvSpPr/>
          <p:nvPr/>
        </p:nvSpPr>
        <p:spPr>
          <a:xfrm>
            <a:off x="3219052" y="3481445"/>
            <a:ext cx="576064" cy="3077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2340" y="3812524"/>
            <a:ext cx="11121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solidFill>
                  <a:prstClr val="black"/>
                </a:solidFill>
              </a:rPr>
              <a:t>2</a:t>
            </a:r>
            <a:r>
              <a:rPr lang="ko-KR" altLang="en-US" sz="1400" dirty="0">
                <a:solidFill>
                  <a:prstClr val="black"/>
                </a:solidFill>
              </a:rPr>
              <a:t>일 경과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8C615FEF-CA33-29EE-BE1B-5A181959F0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83" y="2686285"/>
            <a:ext cx="2809139" cy="2106854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9FF1F9C-5136-00D2-109E-9C46D769B5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226" y="2636312"/>
            <a:ext cx="2942399" cy="220679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C2C0829-A5D2-CFAB-DCA6-6B72D07F55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4384" y="4964353"/>
            <a:ext cx="2995633" cy="146257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49E6122-30A6-6FED-E7F1-B1FAED20A7EE}"/>
              </a:ext>
            </a:extLst>
          </p:cNvPr>
          <p:cNvSpPr txBox="1"/>
          <p:nvPr/>
        </p:nvSpPr>
        <p:spPr>
          <a:xfrm>
            <a:off x="4598456" y="6445236"/>
            <a:ext cx="1732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>
                <a:solidFill>
                  <a:prstClr val="black"/>
                </a:solidFill>
              </a:rPr>
              <a:t>촉매 부유사진</a:t>
            </a:r>
            <a:endParaRPr lang="ko-KR" altLang="en-US" sz="1400" dirty="0">
              <a:solidFill>
                <a:prstClr val="black"/>
              </a:solidFill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04219B3-2440-6269-BF2B-32D13C956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8916" y="5032950"/>
            <a:ext cx="2875052" cy="132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836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99</Words>
  <Application>Microsoft Office PowerPoint</Application>
  <PresentationFormat>와이드스크린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RAB01</dc:creator>
  <cp:lastModifiedBy>RAB01</cp:lastModifiedBy>
  <cp:revision>2</cp:revision>
  <dcterms:created xsi:type="dcterms:W3CDTF">2022-05-25T01:50:34Z</dcterms:created>
  <dcterms:modified xsi:type="dcterms:W3CDTF">2022-05-25T02:28:25Z</dcterms:modified>
</cp:coreProperties>
</file>